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96" r:id="rId2"/>
    <p:sldId id="403" r:id="rId3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1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AFA"/>
    <a:srgbClr val="FA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74142" autoAdjust="0"/>
  </p:normalViewPr>
  <p:slideViewPr>
    <p:cSldViewPr snapToGrid="0">
      <p:cViewPr varScale="1">
        <p:scale>
          <a:sx n="78" d="100"/>
          <a:sy n="78" d="100"/>
        </p:scale>
        <p:origin x="3978" y="90"/>
      </p:cViewPr>
      <p:guideLst>
        <p:guide orient="horz" pos="2183"/>
        <p:guide pos="31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EE156-D6A0-4C7A-B570-C8B0C1055C76}" type="datetimeFigureOut">
              <a:rPr kumimoji="1" lang="ja-JP" altLang="en-US" smtClean="0"/>
              <a:t>2023/9/23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674D1-EF8F-4452-8DEC-53573BB2B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381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3674D1-EF8F-4452-8DEC-53573BB2BC8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5828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3674D1-EF8F-4452-8DEC-53573BB2BC8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775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D0B4B34-4229-4DD1-A169-CEE99BBAC2FB}"/>
              </a:ext>
            </a:extLst>
          </p:cNvPr>
          <p:cNvSpPr/>
          <p:nvPr userDrawn="1"/>
        </p:nvSpPr>
        <p:spPr>
          <a:xfrm>
            <a:off x="0" y="6373054"/>
            <a:ext cx="9906000" cy="50164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63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8A77D27-3CA4-4DA3-B74C-6214D79F4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53C6842-C624-4D11-B23D-CD983A9FE0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8E802581-E7AA-4BFD-BA0B-9F2096A84066}"/>
              </a:ext>
            </a:extLst>
          </p:cNvPr>
          <p:cNvCxnSpPr/>
          <p:nvPr userDrawn="1"/>
        </p:nvCxnSpPr>
        <p:spPr>
          <a:xfrm>
            <a:off x="290426" y="686107"/>
            <a:ext cx="936117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フッター プレースホルダー 16">
            <a:extLst>
              <a:ext uri="{FF2B5EF4-FFF2-40B4-BE49-F238E27FC236}">
                <a16:creationId xmlns:a16="http://schemas.microsoft.com/office/drawing/2014/main" id="{17BF15B6-6814-4FD3-9BCA-D33C0B558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81363" y="6428885"/>
            <a:ext cx="33432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ジソウコーチング</a:t>
            </a:r>
          </a:p>
        </p:txBody>
      </p:sp>
      <p:sp>
        <p:nvSpPr>
          <p:cNvPr id="18" name="スライド番号プレースホルダー 17">
            <a:extLst>
              <a:ext uri="{FF2B5EF4-FFF2-40B4-BE49-F238E27FC236}">
                <a16:creationId xmlns:a16="http://schemas.microsoft.com/office/drawing/2014/main" id="{0968E713-01F5-4781-B8FD-FFF0A8DF2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2746" y="6428885"/>
            <a:ext cx="2228850" cy="365125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32A4FCB1-F081-400A-A755-C26AECCBBE0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5" name="図 4" descr="図形&#10;&#10;中程度の精度で自動的に生成された説明">
            <a:extLst>
              <a:ext uri="{FF2B5EF4-FFF2-40B4-BE49-F238E27FC236}">
                <a16:creationId xmlns:a16="http://schemas.microsoft.com/office/drawing/2014/main" id="{8AE88ECB-BFBE-B7AD-1C8D-05E2335887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649" y="63990"/>
            <a:ext cx="490004" cy="648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8025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D9036D0-47F3-476E-B4DD-DA32C8FFE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BE72EE6-DA57-4B2D-8E99-E6273F58F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E0992E-FCB6-407F-8987-0EE5F9C80C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C8E0DA-A2FA-49ED-A16C-F8AEEA3A69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株式会社ストル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53AD40-AA0B-483B-8597-97553AB571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4FCB1-F081-400A-A755-C26AECCBBE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00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32F2C9A-9FD9-4B9E-B627-74E885DC3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9CA9-A81D-46BB-9908-F6CE276FC539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285CEDDC-7ACA-14E1-2F39-9F84545D73AA}"/>
              </a:ext>
            </a:extLst>
          </p:cNvPr>
          <p:cNvSpPr txBox="1">
            <a:spLocks/>
          </p:cNvSpPr>
          <p:nvPr/>
        </p:nvSpPr>
        <p:spPr>
          <a:xfrm>
            <a:off x="234778" y="185350"/>
            <a:ext cx="6067168" cy="5154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フューチャーマップ</a:t>
            </a:r>
            <a:r>
              <a:rPr lang="en-US" altLang="ja-JP" sz="28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※</a:t>
            </a:r>
            <a:r>
              <a:rPr lang="ja-JP" altLang="en-US" sz="28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理想を記入</a:t>
            </a:r>
          </a:p>
        </p:txBody>
      </p:sp>
      <p:graphicFrame>
        <p:nvGraphicFramePr>
          <p:cNvPr id="2" name="表 4">
            <a:extLst>
              <a:ext uri="{FF2B5EF4-FFF2-40B4-BE49-F238E27FC236}">
                <a16:creationId xmlns:a16="http://schemas.microsoft.com/office/drawing/2014/main" id="{9185B63A-C8C1-0840-2FF8-36CDBC1785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905907"/>
              </p:ext>
            </p:extLst>
          </p:nvPr>
        </p:nvGraphicFramePr>
        <p:xfrm>
          <a:off x="583009" y="1248033"/>
          <a:ext cx="8739981" cy="4765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3327">
                  <a:extLst>
                    <a:ext uri="{9D8B030D-6E8A-4147-A177-3AD203B41FA5}">
                      <a16:colId xmlns:a16="http://schemas.microsoft.com/office/drawing/2014/main" val="2556985711"/>
                    </a:ext>
                  </a:extLst>
                </a:gridCol>
                <a:gridCol w="2913327">
                  <a:extLst>
                    <a:ext uri="{9D8B030D-6E8A-4147-A177-3AD203B41FA5}">
                      <a16:colId xmlns:a16="http://schemas.microsoft.com/office/drawing/2014/main" val="3624404298"/>
                    </a:ext>
                  </a:extLst>
                </a:gridCol>
                <a:gridCol w="2913327">
                  <a:extLst>
                    <a:ext uri="{9D8B030D-6E8A-4147-A177-3AD203B41FA5}">
                      <a16:colId xmlns:a16="http://schemas.microsoft.com/office/drawing/2014/main" val="2341334770"/>
                    </a:ext>
                  </a:extLst>
                </a:gridCol>
              </a:tblGrid>
              <a:tr h="15651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住居環境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学び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趣味・遊び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738106"/>
                  </a:ext>
                </a:extLst>
              </a:tr>
              <a:tr h="1635210"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家族・パートナー</a:t>
                      </a:r>
                    </a:p>
                    <a:p>
                      <a:pPr algn="ctr"/>
                      <a:endParaRPr kumimoji="1" lang="ja-JP" altLang="en-US" b="1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得たい感情</a:t>
                      </a:r>
                    </a:p>
                    <a:p>
                      <a:pPr algn="ctr"/>
                      <a:endParaRPr kumimoji="1" lang="ja-JP" altLang="en-US" b="1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健康</a:t>
                      </a:r>
                    </a:p>
                    <a:p>
                      <a:pPr algn="ctr"/>
                      <a:endParaRPr kumimoji="1" lang="ja-JP" altLang="en-US" b="1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4011685"/>
                  </a:ext>
                </a:extLst>
              </a:tr>
              <a:tr h="1565189"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人間関係</a:t>
                      </a:r>
                    </a:p>
                    <a:p>
                      <a:pPr algn="ctr"/>
                      <a:endParaRPr kumimoji="1" lang="ja-JP" altLang="en-US" b="1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仕事</a:t>
                      </a:r>
                    </a:p>
                    <a:p>
                      <a:pPr algn="ctr"/>
                      <a:endParaRPr kumimoji="1" lang="ja-JP" altLang="en-US" b="1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お金・物欲</a:t>
                      </a:r>
                    </a:p>
                    <a:p>
                      <a:pPr algn="ctr"/>
                      <a:endParaRPr kumimoji="1" lang="ja-JP" altLang="en-US" b="1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410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213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32F2C9A-9FD9-4B9E-B627-74E885DC3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9CA9-A81D-46BB-9908-F6CE276FC539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285CEDDC-7ACA-14E1-2F39-9F84545D73AA}"/>
              </a:ext>
            </a:extLst>
          </p:cNvPr>
          <p:cNvSpPr txBox="1">
            <a:spLocks/>
          </p:cNvSpPr>
          <p:nvPr/>
        </p:nvSpPr>
        <p:spPr>
          <a:xfrm>
            <a:off x="234778" y="185350"/>
            <a:ext cx="7599406" cy="5154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フューチャーマップ（今月のアクション）</a:t>
            </a:r>
          </a:p>
        </p:txBody>
      </p:sp>
      <p:graphicFrame>
        <p:nvGraphicFramePr>
          <p:cNvPr id="2" name="表 4">
            <a:extLst>
              <a:ext uri="{FF2B5EF4-FFF2-40B4-BE49-F238E27FC236}">
                <a16:creationId xmlns:a16="http://schemas.microsoft.com/office/drawing/2014/main" id="{9185B63A-C8C1-0840-2FF8-36CDBC17852F}"/>
              </a:ext>
            </a:extLst>
          </p:cNvPr>
          <p:cNvGraphicFramePr>
            <a:graphicFrameLocks noGrp="1"/>
          </p:cNvGraphicFramePr>
          <p:nvPr/>
        </p:nvGraphicFramePr>
        <p:xfrm>
          <a:off x="583009" y="1248033"/>
          <a:ext cx="8739981" cy="4765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3327">
                  <a:extLst>
                    <a:ext uri="{9D8B030D-6E8A-4147-A177-3AD203B41FA5}">
                      <a16:colId xmlns:a16="http://schemas.microsoft.com/office/drawing/2014/main" val="2556985711"/>
                    </a:ext>
                  </a:extLst>
                </a:gridCol>
                <a:gridCol w="2913327">
                  <a:extLst>
                    <a:ext uri="{9D8B030D-6E8A-4147-A177-3AD203B41FA5}">
                      <a16:colId xmlns:a16="http://schemas.microsoft.com/office/drawing/2014/main" val="3624404298"/>
                    </a:ext>
                  </a:extLst>
                </a:gridCol>
                <a:gridCol w="2913327">
                  <a:extLst>
                    <a:ext uri="{9D8B030D-6E8A-4147-A177-3AD203B41FA5}">
                      <a16:colId xmlns:a16="http://schemas.microsoft.com/office/drawing/2014/main" val="2341334770"/>
                    </a:ext>
                  </a:extLst>
                </a:gridCol>
              </a:tblGrid>
              <a:tr h="15651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住居環境</a:t>
                      </a:r>
                      <a:endParaRPr kumimoji="1" lang="en-US" altLang="ja-JP" b="1" dirty="0">
                        <a:solidFill>
                          <a:schemeClr val="tx1">
                            <a:lumMod val="7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algn="ctr"/>
                      <a:endParaRPr kumimoji="1" lang="en-US" altLang="ja-JP" b="1" dirty="0">
                        <a:solidFill>
                          <a:schemeClr val="tx1">
                            <a:lumMod val="7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algn="l"/>
                      <a:endParaRPr kumimoji="1" lang="en-US" altLang="ja-JP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学び</a:t>
                      </a:r>
                    </a:p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b="1" dirty="0">
                        <a:solidFill>
                          <a:schemeClr val="tx1">
                            <a:lumMod val="7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趣味・遊び</a:t>
                      </a:r>
                      <a:endParaRPr kumimoji="1" lang="en-US" altLang="ja-JP" b="1" dirty="0">
                        <a:solidFill>
                          <a:schemeClr val="tx1">
                            <a:lumMod val="7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algn="ctr"/>
                      <a:endParaRPr kumimoji="1" lang="en-US" altLang="ja-JP" b="1" dirty="0">
                        <a:solidFill>
                          <a:schemeClr val="tx1">
                            <a:lumMod val="7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algn="l"/>
                      <a:endParaRPr kumimoji="1" lang="ja-JP" altLang="en-US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738106"/>
                  </a:ext>
                </a:extLst>
              </a:tr>
              <a:tr h="1635210"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家族・パートナー</a:t>
                      </a:r>
                    </a:p>
                    <a:p>
                      <a:pPr algn="ctr"/>
                      <a:endParaRPr kumimoji="1" lang="en-US" altLang="ja-JP" b="1" dirty="0">
                        <a:solidFill>
                          <a:schemeClr val="tx1">
                            <a:lumMod val="7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得たい感情</a:t>
                      </a:r>
                    </a:p>
                    <a:p>
                      <a:pPr algn="ctr"/>
                      <a:endParaRPr kumimoji="1" lang="en-US" altLang="ja-JP" b="1" dirty="0">
                        <a:solidFill>
                          <a:schemeClr val="tx1">
                            <a:lumMod val="7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健康</a:t>
                      </a:r>
                    </a:p>
                    <a:p>
                      <a:pPr algn="ctr"/>
                      <a:endParaRPr kumimoji="1" lang="en-US" altLang="ja-JP" b="1" dirty="0">
                        <a:solidFill>
                          <a:schemeClr val="tx1">
                            <a:lumMod val="7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4011685"/>
                  </a:ext>
                </a:extLst>
              </a:tr>
              <a:tr h="1565189"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人間関係</a:t>
                      </a:r>
                    </a:p>
                    <a:p>
                      <a:pPr algn="l"/>
                      <a:endParaRPr kumimoji="1" lang="en-US" altLang="ja-JP" b="1" dirty="0">
                        <a:solidFill>
                          <a:schemeClr val="tx1">
                            <a:lumMod val="7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algn="l"/>
                      <a:endParaRPr kumimoji="1" lang="ja-JP" altLang="en-US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仕事・社会貢献</a:t>
                      </a:r>
                      <a:endParaRPr kumimoji="1" lang="en-US" altLang="ja-JP" b="1" dirty="0">
                        <a:solidFill>
                          <a:schemeClr val="tx1">
                            <a:lumMod val="7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b="1" dirty="0">
                        <a:solidFill>
                          <a:schemeClr val="tx1">
                            <a:lumMod val="7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お金・物欲</a:t>
                      </a:r>
                    </a:p>
                    <a:p>
                      <a:pPr algn="l"/>
                      <a:endParaRPr kumimoji="1" lang="en-US" altLang="ja-JP" b="1" dirty="0">
                        <a:solidFill>
                          <a:schemeClr val="tx1">
                            <a:lumMod val="7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algn="l"/>
                      <a:endParaRPr kumimoji="1" lang="ja-JP" altLang="en-US" b="0" dirty="0">
                        <a:solidFill>
                          <a:schemeClr val="tx1">
                            <a:lumMod val="7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410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6868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1">
      <a:dk1>
        <a:srgbClr val="3C3C3C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3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見込み客育成プラン20210814.potx" id="{EC6BADA0-9778-4BEF-B8CD-67ACDE7EB243}" vid="{D442DE1E-3F45-411B-97A2-461B19E44255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見込み客育成プラン20210814</Template>
  <TotalTime>694</TotalTime>
  <Words>54</Words>
  <Application>Microsoft Office PowerPoint</Application>
  <PresentationFormat>A4 210 x 297 mm</PresentationFormat>
  <Paragraphs>24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游ゴシック Medium</vt:lpstr>
      <vt:lpstr>Arial</vt:lpstr>
      <vt:lpstr>Segoe UI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石垣 雅之</dc:creator>
  <cp:lastModifiedBy>雅之 石垣</cp:lastModifiedBy>
  <cp:revision>79</cp:revision>
  <dcterms:created xsi:type="dcterms:W3CDTF">2021-08-18T04:44:54Z</dcterms:created>
  <dcterms:modified xsi:type="dcterms:W3CDTF">2023-09-23T11:00:10Z</dcterms:modified>
</cp:coreProperties>
</file>